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Prata" charset="0"/>
      <p:regular r:id="rId14"/>
    </p:embeddedFont>
    <p:embeddedFont>
      <p:font typeface="Raleway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5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23.11.2024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2253854"/>
            <a:ext cx="9445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Grocery Web App using MERN Stack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374802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147370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     VENIYAN U [211521104176]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919936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      SNEGAN V [211521104151]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692504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       SIVAKUMAR R [211521104147]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7465070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       SUJITH ANTONY F [211521104162]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3035" y="1014561"/>
            <a:ext cx="9432131" cy="66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Conclusion and Future Enhancements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3035" y="2191791"/>
            <a:ext cx="10003929" cy="56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2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$1M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41626" y="2994720"/>
            <a:ext cx="2546598" cy="33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Projected Revenue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3035" y="3377952"/>
            <a:ext cx="10003929" cy="40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The grocery web app has the potential to generate $1 million in annual revenue by the end of the first year.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3035" y="4597747"/>
            <a:ext cx="10003929" cy="56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2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41626" y="5400675"/>
            <a:ext cx="2546598" cy="33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Conversion Rate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3035" y="5783908"/>
            <a:ext cx="10003929" cy="72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With the implemented features, the web app is expected to achieve a 25% conversion rate from visitors to customers.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3035" y="7329636"/>
            <a:ext cx="10003929" cy="56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2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95%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64088" y="8132564"/>
            <a:ext cx="2701826" cy="33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Customer Satisfaction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3035" y="8515796"/>
            <a:ext cx="10003929" cy="72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The grocery web app aims to deliver a seamless and satisfying shopping experience, with a 95% customer satisfaction rate.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0149" y="2451918"/>
            <a:ext cx="7867702" cy="5383165"/>
          </a:xfrm>
          <a:custGeom>
            <a:avLst/>
            <a:gdLst/>
            <a:ahLst/>
            <a:cxnLst/>
            <a:rect l="l" t="t" r="r" b="b"/>
            <a:pathLst>
              <a:path w="7867702" h="5383165">
                <a:moveTo>
                  <a:pt x="0" y="0"/>
                </a:moveTo>
                <a:lnTo>
                  <a:pt x="7867702" y="0"/>
                </a:lnTo>
                <a:lnTo>
                  <a:pt x="7867702" y="5383164"/>
                </a:lnTo>
                <a:lnTo>
                  <a:pt x="0" y="538316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64323" y="2603104"/>
            <a:ext cx="7867702" cy="5383165"/>
          </a:xfrm>
          <a:custGeom>
            <a:avLst/>
            <a:gdLst/>
            <a:ahLst/>
            <a:cxnLst/>
            <a:rect l="l" t="t" r="r" b="b"/>
            <a:pathLst>
              <a:path w="7867702" h="5383165">
                <a:moveTo>
                  <a:pt x="0" y="0"/>
                </a:moveTo>
                <a:lnTo>
                  <a:pt x="7867702" y="0"/>
                </a:lnTo>
                <a:lnTo>
                  <a:pt x="7867702" y="5383165"/>
                </a:lnTo>
                <a:lnTo>
                  <a:pt x="0" y="538316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18497" y="2754291"/>
            <a:ext cx="7867702" cy="5383165"/>
          </a:xfrm>
          <a:custGeom>
            <a:avLst/>
            <a:gdLst/>
            <a:ahLst/>
            <a:cxnLst/>
            <a:rect l="l" t="t" r="r" b="b"/>
            <a:pathLst>
              <a:path w="7867702" h="5383165">
                <a:moveTo>
                  <a:pt x="0" y="0"/>
                </a:moveTo>
                <a:lnTo>
                  <a:pt x="7867703" y="0"/>
                </a:lnTo>
                <a:lnTo>
                  <a:pt x="7867703" y="5383164"/>
                </a:lnTo>
                <a:lnTo>
                  <a:pt x="0" y="538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929086"/>
            <a:ext cx="10962531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Introduction to the MERN Stack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52378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MongoDB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74010"/>
            <a:ext cx="3556993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flexible, scalable NoSQL database for storing and managing grocery product data.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50508" y="452378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ExpressJS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50508" y="5174010"/>
            <a:ext cx="3556993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fast and minimalist web application framework for Node.js, powering the backend API.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8777" y="452378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ReactJS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08777" y="5174010"/>
            <a:ext cx="3556993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modern, component-based library for building the responsive and interactive user interface.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67047" y="452378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NodeJS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67047" y="5174010"/>
            <a:ext cx="3556992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The JavaScript runtime environment that enables server-side application development.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1364456"/>
            <a:ext cx="9445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Key Features of the Grocery Web App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899595"/>
            <a:ext cx="637878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37804" y="4053482"/>
            <a:ext cx="146745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388054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Product Catalog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3632" y="4417368"/>
            <a:ext cx="3659684" cy="236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Browse and search an extensive catalog of grocery items, with detailed product information and images.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856834" y="3899595"/>
            <a:ext cx="637878" cy="637878"/>
            <a:chOff x="0" y="0"/>
            <a:chExt cx="850503" cy="8505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045399" y="4053482"/>
            <a:ext cx="260747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78229" y="388054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Shopping Cart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78229" y="4417368"/>
            <a:ext cx="365968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Add items to the cart, view the total, and proceed to checkout with a seamless user experience.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92238" y="7383215"/>
            <a:ext cx="637878" cy="637877"/>
            <a:chOff x="0" y="0"/>
            <a:chExt cx="850503" cy="850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179314" y="7537102"/>
            <a:ext cx="263724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13632" y="736416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Secure Checkout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13632" y="7900987"/>
            <a:ext cx="852413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Implement a secure payment gateway to accept credit card payments and manage orders.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3155900"/>
            <a:ext cx="11939885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Database Design and Management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75059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Data Modeling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400824"/>
            <a:ext cx="497264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Design a schema to represent grocery products, categories, orders, and user information in MongoDB.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475059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CRUD Operations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5400824"/>
            <a:ext cx="497264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Implement Create, Read, Update, and Delete operations to manage data in the database.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4750594"/>
            <a:ext cx="455771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Performance Optimization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5400824"/>
            <a:ext cx="497264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Ensure efficient data retrieval and handling through indexing, pagination, and caching strategies.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1343174"/>
            <a:ext cx="9445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Building the Front-end with React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559374"/>
            <a:ext cx="4581079" cy="2994571"/>
            <a:chOff x="0" y="0"/>
            <a:chExt cx="6108105" cy="39927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8065" cy="3992753"/>
            </a:xfrm>
            <a:custGeom>
              <a:avLst/>
              <a:gdLst/>
              <a:ahLst/>
              <a:cxnLst/>
              <a:rect l="l" t="t" r="r" b="b"/>
              <a:pathLst>
                <a:path w="6108065" h="3992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75755" y="382384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React 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5755" y="4360664"/>
            <a:ext cx="401404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Leverage React's component-based architecture to build modular and reusable UI elements.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56834" y="3559374"/>
            <a:ext cx="4581079" cy="2994571"/>
            <a:chOff x="0" y="0"/>
            <a:chExt cx="6108105" cy="39927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065" cy="3992753"/>
            </a:xfrm>
            <a:custGeom>
              <a:avLst/>
              <a:gdLst/>
              <a:ahLst/>
              <a:cxnLst/>
              <a:rect l="l" t="t" r="r" b="b"/>
              <a:pathLst>
                <a:path w="6108065" h="3992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140351" y="382384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State Management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40351" y="4360664"/>
            <a:ext cx="401404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Utilize state management libraries like Redux or Context API to manage the application's state efficiently.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92238" y="6837461"/>
            <a:ext cx="9445526" cy="2087315"/>
            <a:chOff x="0" y="0"/>
            <a:chExt cx="12594035" cy="27830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75755" y="7101929"/>
            <a:ext cx="398249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Routing and Navigation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5755" y="7638752"/>
            <a:ext cx="887849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Implement client-side routing with React Router to enable seamless navigation and user experience.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099941"/>
          </a:xfrm>
          <a:custGeom>
            <a:avLst/>
            <a:gdLst/>
            <a:ahLst/>
            <a:cxnLst/>
            <a:rect l="l" t="t" r="r" b="b"/>
            <a:pathLst>
              <a:path w="18288000" h="3099941">
                <a:moveTo>
                  <a:pt x="0" y="0"/>
                </a:moveTo>
                <a:lnTo>
                  <a:pt x="18288000" y="0"/>
                </a:lnTo>
                <a:lnTo>
                  <a:pt x="18288000" y="3099941"/>
                </a:lnTo>
                <a:lnTo>
                  <a:pt x="0" y="309994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69" r="-6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7966" y="3930998"/>
            <a:ext cx="15961072" cy="793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Implementing the Back-end with Node.js and Express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29712" y="5096916"/>
            <a:ext cx="28575" cy="4339977"/>
            <a:chOff x="0" y="0"/>
            <a:chExt cx="38100" cy="57866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100" cy="5786628"/>
            </a:xfrm>
            <a:custGeom>
              <a:avLst/>
              <a:gdLst/>
              <a:ahLst/>
              <a:cxnLst/>
              <a:rect l="l" t="t" r="r" b="b"/>
              <a:pathLst>
                <a:path w="38100" h="5786628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5767578"/>
                  </a:lnTo>
                  <a:cubicBezTo>
                    <a:pt x="38100" y="5778119"/>
                    <a:pt x="29591" y="5786628"/>
                    <a:pt x="19050" y="5786628"/>
                  </a:cubicBezTo>
                  <a:cubicBezTo>
                    <a:pt x="8509" y="5786628"/>
                    <a:pt x="0" y="5778119"/>
                    <a:pt x="0" y="5767578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025631" y="5640438"/>
            <a:ext cx="867966" cy="28575"/>
            <a:chOff x="0" y="0"/>
            <a:chExt cx="1157288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7351" cy="38100"/>
            </a:xfrm>
            <a:custGeom>
              <a:avLst/>
              <a:gdLst/>
              <a:ahLst/>
              <a:cxnLst/>
              <a:rect l="l" t="t" r="r" b="b"/>
              <a:pathLst>
                <a:path w="115735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38301" y="0"/>
                  </a:lnTo>
                  <a:cubicBezTo>
                    <a:pt x="1148842" y="0"/>
                    <a:pt x="1157351" y="8509"/>
                    <a:pt x="1157351" y="19050"/>
                  </a:cubicBezTo>
                  <a:cubicBezTo>
                    <a:pt x="1157351" y="29591"/>
                    <a:pt x="1148715" y="38100"/>
                    <a:pt x="113830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865021" y="5375821"/>
            <a:ext cx="557956" cy="557956"/>
            <a:chOff x="0" y="0"/>
            <a:chExt cx="743942" cy="7439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3966" cy="743966"/>
            </a:xfrm>
            <a:custGeom>
              <a:avLst/>
              <a:gdLst/>
              <a:ahLst/>
              <a:cxnLst/>
              <a:rect l="l" t="t" r="r" b="b"/>
              <a:pathLst>
                <a:path w="743966" h="743966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694309" y="0"/>
                  </a:lnTo>
                  <a:cubicBezTo>
                    <a:pt x="721741" y="0"/>
                    <a:pt x="743966" y="22225"/>
                    <a:pt x="743966" y="49657"/>
                  </a:cubicBezTo>
                  <a:lnTo>
                    <a:pt x="743966" y="694309"/>
                  </a:lnTo>
                  <a:cubicBezTo>
                    <a:pt x="743966" y="721741"/>
                    <a:pt x="721741" y="743966"/>
                    <a:pt x="694309" y="743966"/>
                  </a:cubicBezTo>
                  <a:lnTo>
                    <a:pt x="49657" y="743966"/>
                  </a:lnTo>
                  <a:cubicBezTo>
                    <a:pt x="22225" y="743966"/>
                    <a:pt x="0" y="721741"/>
                    <a:pt x="0" y="69430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079781" y="5525840"/>
            <a:ext cx="128439" cy="31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80049" y="5344865"/>
            <a:ext cx="3099941" cy="3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API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7966" y="5804744"/>
            <a:ext cx="6912025" cy="86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Define RESTful APIs for handling CRUD operations, authentication, and payment processing.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94404" y="6880324"/>
            <a:ext cx="867966" cy="28575"/>
            <a:chOff x="0" y="0"/>
            <a:chExt cx="1157288" cy="38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7351" cy="38100"/>
            </a:xfrm>
            <a:custGeom>
              <a:avLst/>
              <a:gdLst/>
              <a:ahLst/>
              <a:cxnLst/>
              <a:rect l="l" t="t" r="r" b="b"/>
              <a:pathLst>
                <a:path w="115735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38301" y="0"/>
                  </a:lnTo>
                  <a:cubicBezTo>
                    <a:pt x="1148842" y="0"/>
                    <a:pt x="1157351" y="8509"/>
                    <a:pt x="1157351" y="19050"/>
                  </a:cubicBezTo>
                  <a:cubicBezTo>
                    <a:pt x="1157351" y="29591"/>
                    <a:pt x="1148715" y="38100"/>
                    <a:pt x="113830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865021" y="6615707"/>
            <a:ext cx="557956" cy="557956"/>
            <a:chOff x="0" y="0"/>
            <a:chExt cx="743942" cy="7439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43966" cy="743966"/>
            </a:xfrm>
            <a:custGeom>
              <a:avLst/>
              <a:gdLst/>
              <a:ahLst/>
              <a:cxnLst/>
              <a:rect l="l" t="t" r="r" b="b"/>
              <a:pathLst>
                <a:path w="743966" h="743966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694309" y="0"/>
                  </a:lnTo>
                  <a:cubicBezTo>
                    <a:pt x="721741" y="0"/>
                    <a:pt x="743966" y="22225"/>
                    <a:pt x="743966" y="49657"/>
                  </a:cubicBezTo>
                  <a:lnTo>
                    <a:pt x="743966" y="694309"/>
                  </a:lnTo>
                  <a:cubicBezTo>
                    <a:pt x="743966" y="721741"/>
                    <a:pt x="721741" y="743966"/>
                    <a:pt x="694309" y="743966"/>
                  </a:cubicBezTo>
                  <a:lnTo>
                    <a:pt x="49657" y="743966"/>
                  </a:lnTo>
                  <a:cubicBezTo>
                    <a:pt x="22225" y="743966"/>
                    <a:pt x="0" y="721741"/>
                    <a:pt x="0" y="69430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029924" y="6765726"/>
            <a:ext cx="228005" cy="31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08010" y="6584751"/>
            <a:ext cx="4962823" cy="3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Authentication and Authorization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08010" y="7044630"/>
            <a:ext cx="6912025" cy="86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Implement secure user authentication and role-based access control for the application.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025631" y="7996237"/>
            <a:ext cx="867966" cy="28575"/>
            <a:chOff x="0" y="0"/>
            <a:chExt cx="1157288" cy="38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57351" cy="38100"/>
            </a:xfrm>
            <a:custGeom>
              <a:avLst/>
              <a:gdLst/>
              <a:ahLst/>
              <a:cxnLst/>
              <a:rect l="l" t="t" r="r" b="b"/>
              <a:pathLst>
                <a:path w="115735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38301" y="0"/>
                  </a:lnTo>
                  <a:cubicBezTo>
                    <a:pt x="1148842" y="0"/>
                    <a:pt x="1157351" y="8509"/>
                    <a:pt x="1157351" y="19050"/>
                  </a:cubicBezTo>
                  <a:cubicBezTo>
                    <a:pt x="1157351" y="29591"/>
                    <a:pt x="1148715" y="38100"/>
                    <a:pt x="113830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8865021" y="7731621"/>
            <a:ext cx="557956" cy="557956"/>
            <a:chOff x="0" y="0"/>
            <a:chExt cx="743942" cy="74394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43966" cy="743966"/>
            </a:xfrm>
            <a:custGeom>
              <a:avLst/>
              <a:gdLst/>
              <a:ahLst/>
              <a:cxnLst/>
              <a:rect l="l" t="t" r="r" b="b"/>
              <a:pathLst>
                <a:path w="743966" h="743966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694309" y="0"/>
                  </a:lnTo>
                  <a:cubicBezTo>
                    <a:pt x="721741" y="0"/>
                    <a:pt x="743966" y="22225"/>
                    <a:pt x="743966" y="49657"/>
                  </a:cubicBezTo>
                  <a:lnTo>
                    <a:pt x="743966" y="694309"/>
                  </a:lnTo>
                  <a:cubicBezTo>
                    <a:pt x="743966" y="721741"/>
                    <a:pt x="721741" y="743966"/>
                    <a:pt x="694309" y="743966"/>
                  </a:cubicBezTo>
                  <a:lnTo>
                    <a:pt x="49657" y="743966"/>
                  </a:lnTo>
                  <a:cubicBezTo>
                    <a:pt x="22225" y="743966"/>
                    <a:pt x="0" y="721741"/>
                    <a:pt x="0" y="69430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9028584" y="7881640"/>
            <a:ext cx="230684" cy="31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07891" y="7700665"/>
            <a:ext cx="4172099" cy="3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Error Handling and Logging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7966" y="8160544"/>
            <a:ext cx="6912025" cy="86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Establish robust error handling and logging mechanisms to ensure a reliable and maintainable backend.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00814" y="635050"/>
            <a:ext cx="913789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Integrating Payment Processing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700814" y="1777305"/>
            <a:ext cx="602010" cy="602010"/>
          </a:xfrm>
          <a:custGeom>
            <a:avLst/>
            <a:gdLst/>
            <a:ahLst/>
            <a:cxnLst/>
            <a:rect l="l" t="t" r="r" b="b"/>
            <a:pathLst>
              <a:path w="602010" h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00814" y="2601069"/>
            <a:ext cx="3010346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Secure Payments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0814" y="3054995"/>
            <a:ext cx="9744372" cy="85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Integrate a popular payment gateway like Stripe or PayPal to handle secure online transactions.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700814" y="4633466"/>
            <a:ext cx="602010" cy="602010"/>
          </a:xfrm>
          <a:custGeom>
            <a:avLst/>
            <a:gdLst/>
            <a:ahLst/>
            <a:cxnLst/>
            <a:rect l="l" t="t" r="r" b="b"/>
            <a:pathLst>
              <a:path w="602010" h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700814" y="5457230"/>
            <a:ext cx="3010346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Order Fulfillment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00814" y="5911155"/>
            <a:ext cx="9744372" cy="85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Manage the order lifecycle, from placement to shipping, using the payment gateway's order management tools.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700814" y="7489626"/>
            <a:ext cx="602010" cy="602010"/>
          </a:xfrm>
          <a:custGeom>
            <a:avLst/>
            <a:gdLst/>
            <a:ahLst/>
            <a:cxnLst/>
            <a:rect l="l" t="t" r="r" b="b"/>
            <a:pathLst>
              <a:path w="602010" h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00814" y="8313390"/>
            <a:ext cx="3462338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Analytics and Reporting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0814" y="8767316"/>
            <a:ext cx="9744372" cy="85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Leverage the payment gateway's reporting and analytics features to gain insights into sales and customer behavior.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82104" y="674191"/>
            <a:ext cx="11918454" cy="80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Deployment and Ongoing Maintenance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2" r="-1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58506" y="2805261"/>
            <a:ext cx="108794" cy="5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7244" y="2428726"/>
            <a:ext cx="3150245" cy="4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Cloud Hosting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87244" y="2897535"/>
            <a:ext cx="10391478" cy="48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Deploy the MERN stack application on a cloud platform like AWS, Azure, or Google Cloud.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t="-104" b="-10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16240" y="4482852"/>
            <a:ext cx="193179" cy="5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9694" y="4346674"/>
            <a:ext cx="3506390" cy="4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Continuous Integration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09694" y="4815483"/>
            <a:ext cx="9659541" cy="48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Implement CI/CD pipelines to automate the build, test, and deployment processes.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66" b="-6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915197" y="6400800"/>
            <a:ext cx="195262" cy="5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32142" y="6063109"/>
            <a:ext cx="3619202" cy="4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Monitoring and Logging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32142" y="6531917"/>
            <a:ext cx="8821787" cy="89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Set up monitoring and logging solutions to track application performance and identify issues.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 t="-46" b="-46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20704" y="8318748"/>
            <a:ext cx="184249" cy="5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54442" y="7981057"/>
            <a:ext cx="4299645" cy="4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Scalability and Maintenance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54442" y="8449866"/>
            <a:ext cx="7799486" cy="89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Ensure the application can handle increased traffic and regularly maintain and update the codebase.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001762" y="1129010"/>
            <a:ext cx="8028831" cy="8028831"/>
          </a:xfrm>
          <a:custGeom>
            <a:avLst/>
            <a:gdLst/>
            <a:ahLst/>
            <a:cxnLst/>
            <a:rect l="l" t="t" r="r" b="b"/>
            <a:pathLst>
              <a:path w="8028831" h="8028831">
                <a:moveTo>
                  <a:pt x="0" y="0"/>
                </a:moveTo>
                <a:lnTo>
                  <a:pt x="8028832" y="0"/>
                </a:lnTo>
                <a:lnTo>
                  <a:pt x="8028832" y="8028831"/>
                </a:lnTo>
                <a:lnTo>
                  <a:pt x="0" y="802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9257408" y="1129010"/>
            <a:ext cx="8028831" cy="8028831"/>
          </a:xfrm>
          <a:custGeom>
            <a:avLst/>
            <a:gdLst/>
            <a:ahLst/>
            <a:cxnLst/>
            <a:rect l="l" t="t" r="r" b="b"/>
            <a:pathLst>
              <a:path w="8028831" h="8028831">
                <a:moveTo>
                  <a:pt x="0" y="0"/>
                </a:moveTo>
                <a:lnTo>
                  <a:pt x="8028831" y="0"/>
                </a:lnTo>
                <a:lnTo>
                  <a:pt x="8028831" y="8028831"/>
                </a:lnTo>
                <a:lnTo>
                  <a:pt x="0" y="802883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557</Words>
  <Application>Microsoft Office PowerPoint</Application>
  <PresentationFormat>Custom</PresentationFormat>
  <Paragraphs>79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Prata</vt:lpstr>
      <vt:lpstr>Raleway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Grocery-Web-App-using-MERN-Stack.pptx</dc:title>
  <cp:lastModifiedBy>User</cp:lastModifiedBy>
  <cp:revision>2</cp:revision>
  <dcterms:created xsi:type="dcterms:W3CDTF">2006-08-16T00:00:00Z</dcterms:created>
  <dcterms:modified xsi:type="dcterms:W3CDTF">2024-11-23T13:22:52Z</dcterms:modified>
  <dc:identifier>DAGXTf55fig</dc:identifier>
</cp:coreProperties>
</file>